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133"/>
    <a:srgbClr val="287A38"/>
    <a:srgbClr val="00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24" autoAdjust="0"/>
    <p:restoredTop sz="94660"/>
  </p:normalViewPr>
  <p:slideViewPr>
    <p:cSldViewPr>
      <p:cViewPr>
        <p:scale>
          <a:sx n="100" d="100"/>
          <a:sy n="100" d="100"/>
        </p:scale>
        <p:origin x="-9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859-1EA4-413B-AECC-696E1654950E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0D0B-513A-42BE-BC36-875509FC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859-1EA4-413B-AECC-696E1654950E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0D0B-513A-42BE-BC36-875509FC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859-1EA4-413B-AECC-696E1654950E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0D0B-513A-42BE-BC36-875509FC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859-1EA4-413B-AECC-696E1654950E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0D0B-513A-42BE-BC36-875509FC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859-1EA4-413B-AECC-696E1654950E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0D0B-513A-42BE-BC36-875509FC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859-1EA4-413B-AECC-696E1654950E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0D0B-513A-42BE-BC36-875509FC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859-1EA4-413B-AECC-696E1654950E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0D0B-513A-42BE-BC36-875509FC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859-1EA4-413B-AECC-696E1654950E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0D0B-513A-42BE-BC36-875509FC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859-1EA4-413B-AECC-696E1654950E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0D0B-513A-42BE-BC36-875509FC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859-1EA4-413B-AECC-696E1654950E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0D0B-513A-42BE-BC36-875509FC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0859-1EA4-413B-AECC-696E1654950E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0D0B-513A-42BE-BC36-875509FC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00859-1EA4-413B-AECC-696E1654950E}" type="datetimeFigureOut">
              <a:rPr lang="en-US" smtClean="0"/>
              <a:pPr/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0D0B-513A-42BE-BC36-875509FC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 Advanced Telecommunications</a:t>
            </a:r>
            <a:endParaRPr lang="en-US" dirty="0"/>
          </a:p>
        </p:txBody>
      </p:sp>
      <p:pic>
        <p:nvPicPr>
          <p:cNvPr id="13" name="Content Placeholder 12" descr="ID Tech_0001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8196" y="1600200"/>
            <a:ext cx="3416608" cy="4419600"/>
          </a:xfrm>
        </p:spPr>
      </p:pic>
      <p:pic>
        <p:nvPicPr>
          <p:cNvPr id="14" name="Content Placeholder 13" descr="ID Tech_0002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8083" y="1600200"/>
            <a:ext cx="3498833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3</a:t>
            </a:r>
            <a:endParaRPr lang="en-US" dirty="0"/>
          </a:p>
        </p:txBody>
      </p:sp>
      <p:pic>
        <p:nvPicPr>
          <p:cNvPr id="7" name="Content Placeholder 6" descr="ID Tech_0020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7083" y="1600200"/>
            <a:ext cx="3498833" cy="4525963"/>
          </a:xfrm>
        </p:spPr>
      </p:pic>
      <p:pic>
        <p:nvPicPr>
          <p:cNvPr id="8" name="Content Placeholder 7" descr="ID Tech_0021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8083" y="1600200"/>
            <a:ext cx="3498833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</a:t>
            </a:r>
            <a:r>
              <a:rPr lang="en-US" dirty="0" smtClean="0"/>
              <a:t>3 ends Module 4 Begins</a:t>
            </a:r>
            <a:endParaRPr lang="en-US" dirty="0"/>
          </a:p>
        </p:txBody>
      </p:sp>
      <p:pic>
        <p:nvPicPr>
          <p:cNvPr id="10" name="Content Placeholder 9" descr="ID Tech_0023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8083" y="1600200"/>
            <a:ext cx="3498833" cy="4525963"/>
          </a:xfrm>
        </p:spPr>
      </p:pic>
      <p:pic>
        <p:nvPicPr>
          <p:cNvPr id="9" name="Content Placeholder 8" descr="ID Tech_0022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27083" y="1600200"/>
            <a:ext cx="3498833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4</a:t>
            </a:r>
            <a:endParaRPr lang="en-US" dirty="0"/>
          </a:p>
        </p:txBody>
      </p:sp>
      <p:pic>
        <p:nvPicPr>
          <p:cNvPr id="10" name="Content Placeholder 9" descr="ID Tech_0024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7083" y="1600200"/>
            <a:ext cx="3498833" cy="4525963"/>
          </a:xfrm>
        </p:spPr>
      </p:pic>
      <p:pic>
        <p:nvPicPr>
          <p:cNvPr id="11" name="Content Placeholder 10" descr="ID Tech_0025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8083" y="1600200"/>
            <a:ext cx="3498833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4</a:t>
            </a:r>
            <a:endParaRPr lang="en-US" dirty="0"/>
          </a:p>
        </p:txBody>
      </p:sp>
      <p:pic>
        <p:nvPicPr>
          <p:cNvPr id="14" name="Content Placeholder 13" descr="ID Tech_0027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8083" y="1600200"/>
            <a:ext cx="3498833" cy="4525963"/>
          </a:xfrm>
        </p:spPr>
      </p:pic>
      <p:pic>
        <p:nvPicPr>
          <p:cNvPr id="16" name="Content Placeholder 15" descr="ID Tech_0026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27083" y="1600200"/>
            <a:ext cx="3498833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4 </a:t>
            </a:r>
            <a:r>
              <a:rPr lang="en-US" dirty="0" smtClean="0"/>
              <a:t>ends</a:t>
            </a:r>
            <a:endParaRPr lang="en-US" dirty="0"/>
          </a:p>
        </p:txBody>
      </p:sp>
      <p:pic>
        <p:nvPicPr>
          <p:cNvPr id="11" name="Content Placeholder 10" descr="ID Tech_0029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8083" y="1600200"/>
            <a:ext cx="3498833" cy="4525963"/>
          </a:xfrm>
        </p:spPr>
      </p:pic>
      <p:pic>
        <p:nvPicPr>
          <p:cNvPr id="13" name="Content Placeholder 12" descr="ID Tech_0028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27083" y="1600200"/>
            <a:ext cx="3498833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5 Begins</a:t>
            </a:r>
            <a:endParaRPr lang="en-US" dirty="0"/>
          </a:p>
        </p:txBody>
      </p:sp>
      <p:pic>
        <p:nvPicPr>
          <p:cNvPr id="7" name="Content Placeholder 6" descr="ID Tech_0031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600200"/>
            <a:ext cx="3498833" cy="4525963"/>
          </a:xfrm>
        </p:spPr>
      </p:pic>
      <p:pic>
        <p:nvPicPr>
          <p:cNvPr id="10" name="Content Placeholder 8" descr="ID Tech_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600200"/>
            <a:ext cx="3498833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5 Ends</a:t>
            </a:r>
            <a:endParaRPr lang="en-US" dirty="0"/>
          </a:p>
        </p:txBody>
      </p:sp>
      <p:pic>
        <p:nvPicPr>
          <p:cNvPr id="5" name="Content Placeholder 7" descr="ID Tech_0032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7083" y="1600200"/>
            <a:ext cx="349883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</a:t>
            </a:r>
            <a:endParaRPr lang="en-US" dirty="0"/>
          </a:p>
        </p:txBody>
      </p:sp>
      <p:pic>
        <p:nvPicPr>
          <p:cNvPr id="9" name="Content Placeholder 8" descr="ID Tech_0003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7083" y="1600200"/>
            <a:ext cx="3498833" cy="4525963"/>
          </a:xfrm>
        </p:spPr>
      </p:pic>
      <p:pic>
        <p:nvPicPr>
          <p:cNvPr id="10" name="Content Placeholder 9" descr="ID Tech_0004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8083" y="1600200"/>
            <a:ext cx="3498833" cy="4525963"/>
          </a:xfrm>
        </p:spPr>
      </p:pic>
      <p:sp>
        <p:nvSpPr>
          <p:cNvPr id="8" name="Rectangle 7"/>
          <p:cNvSpPr/>
          <p:nvPr/>
        </p:nvSpPr>
        <p:spPr>
          <a:xfrm>
            <a:off x="7391400" y="1676400"/>
            <a:ext cx="838200" cy="381000"/>
          </a:xfrm>
          <a:prstGeom prst="rect">
            <a:avLst/>
          </a:prstGeom>
          <a:solidFill>
            <a:srgbClr val="257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</a:t>
            </a:r>
            <a:endParaRPr lang="en-US" dirty="0"/>
          </a:p>
        </p:txBody>
      </p:sp>
      <p:pic>
        <p:nvPicPr>
          <p:cNvPr id="9" name="Content Placeholder 8" descr="ID Tech_0005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7083" y="1600200"/>
            <a:ext cx="3498833" cy="4525963"/>
          </a:xfrm>
        </p:spPr>
      </p:pic>
      <p:pic>
        <p:nvPicPr>
          <p:cNvPr id="8" name="Content Placeholder 7" descr="ID Tech_0006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8083" y="1600200"/>
            <a:ext cx="349883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</a:t>
            </a:r>
            <a:endParaRPr lang="en-US" dirty="0"/>
          </a:p>
        </p:txBody>
      </p:sp>
      <p:pic>
        <p:nvPicPr>
          <p:cNvPr id="7" name="Content Placeholder 6" descr="ID Tech_0007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7083" y="1600200"/>
            <a:ext cx="3498833" cy="4525963"/>
          </a:xfrm>
        </p:spPr>
      </p:pic>
      <p:pic>
        <p:nvPicPr>
          <p:cNvPr id="8" name="Content Placeholder 7" descr="ID Tech_0008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8083" y="1600200"/>
            <a:ext cx="349883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2</a:t>
            </a:r>
            <a:endParaRPr lang="en-US" dirty="0"/>
          </a:p>
        </p:txBody>
      </p:sp>
      <p:pic>
        <p:nvPicPr>
          <p:cNvPr id="10" name="Content Placeholder 9" descr="ID Tech_0009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7083" y="1600200"/>
            <a:ext cx="3498833" cy="4525963"/>
          </a:xfrm>
        </p:spPr>
      </p:pic>
      <p:pic>
        <p:nvPicPr>
          <p:cNvPr id="9" name="Content Placeholder 8" descr="ID Tech_0010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8083" y="1600200"/>
            <a:ext cx="3498833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2</a:t>
            </a:r>
            <a:endParaRPr lang="en-US" dirty="0"/>
          </a:p>
        </p:txBody>
      </p:sp>
      <p:pic>
        <p:nvPicPr>
          <p:cNvPr id="7" name="Content Placeholder 6" descr="ID Tech_0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7083" y="1600200"/>
            <a:ext cx="3498833" cy="4525963"/>
          </a:xfrm>
        </p:spPr>
      </p:pic>
      <p:pic>
        <p:nvPicPr>
          <p:cNvPr id="8" name="Content Placeholder 7" descr="ID Tech_0012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8083" y="1600200"/>
            <a:ext cx="349883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2</a:t>
            </a:r>
            <a:endParaRPr lang="en-US" dirty="0"/>
          </a:p>
        </p:txBody>
      </p:sp>
      <p:pic>
        <p:nvPicPr>
          <p:cNvPr id="7" name="Content Placeholder 6" descr="ID Tech_0013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7083" y="1600200"/>
            <a:ext cx="3498833" cy="4525963"/>
          </a:xfrm>
        </p:spPr>
      </p:pic>
      <p:pic>
        <p:nvPicPr>
          <p:cNvPr id="10" name="Content Placeholder 9" descr="ID Tech_0015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8083" y="1600200"/>
            <a:ext cx="3498833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3</a:t>
            </a:r>
            <a:endParaRPr lang="en-US" dirty="0"/>
          </a:p>
        </p:txBody>
      </p:sp>
      <p:pic>
        <p:nvPicPr>
          <p:cNvPr id="9" name="Content Placeholder 8" descr="ID Tech_0017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447800"/>
            <a:ext cx="3498833" cy="4525963"/>
          </a:xfrm>
        </p:spPr>
      </p:pic>
      <p:pic>
        <p:nvPicPr>
          <p:cNvPr id="8" name="Content Placeholder 7" descr="ID Tech_0016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3498833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3</a:t>
            </a:r>
            <a:endParaRPr lang="en-US" dirty="0"/>
          </a:p>
        </p:txBody>
      </p:sp>
      <p:pic>
        <p:nvPicPr>
          <p:cNvPr id="8" name="Content Placeholder 7" descr="ID Tech_0018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7083" y="1600200"/>
            <a:ext cx="3498833" cy="4525963"/>
          </a:xfrm>
        </p:spPr>
      </p:pic>
      <p:pic>
        <p:nvPicPr>
          <p:cNvPr id="9" name="Content Placeholder 8" descr="ID Tech_0019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8083" y="1600200"/>
            <a:ext cx="349883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40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Teaching Advanced Telecommunications</vt:lpstr>
      <vt:lpstr>Module 1</vt:lpstr>
      <vt:lpstr>Module 1</vt:lpstr>
      <vt:lpstr>Module 1</vt:lpstr>
      <vt:lpstr>Module 2</vt:lpstr>
      <vt:lpstr>Module 2</vt:lpstr>
      <vt:lpstr>Module 2</vt:lpstr>
      <vt:lpstr>Module 3</vt:lpstr>
      <vt:lpstr>Module 3</vt:lpstr>
      <vt:lpstr>Module 3</vt:lpstr>
      <vt:lpstr>Module 3 ends Module 4 Begins</vt:lpstr>
      <vt:lpstr>Module 4</vt:lpstr>
      <vt:lpstr>Module 4</vt:lpstr>
      <vt:lpstr>Module 4 ends</vt:lpstr>
      <vt:lpstr>Module 5 Begins</vt:lpstr>
      <vt:lpstr>Module 5 Ends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Training</dc:title>
  <dc:creator>Brenda Perea</dc:creator>
  <cp:lastModifiedBy>Brenda Perea</cp:lastModifiedBy>
  <cp:revision>17</cp:revision>
  <dcterms:created xsi:type="dcterms:W3CDTF">2011-11-02T21:08:36Z</dcterms:created>
  <dcterms:modified xsi:type="dcterms:W3CDTF">2011-11-04T15:10:02Z</dcterms:modified>
</cp:coreProperties>
</file>