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1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530684-A1D1-4D17-9980-7C9E3F65EDE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2AA2CD-55E8-4618-A44C-2BA22381F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D2L- e-learning Course Build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Hampton Roads Virtual Learning Center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6076880" cy="550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Introduce Social </a:t>
            </a:r>
            <a:r>
              <a:rPr lang="en-US" dirty="0" smtClean="0"/>
              <a:t>Media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Demonstrate the </a:t>
            </a:r>
            <a:r>
              <a:rPr lang="en-US" dirty="0" smtClean="0"/>
              <a:t>use of Social Media as a individual.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Analyze the </a:t>
            </a:r>
            <a:r>
              <a:rPr lang="en-US" dirty="0" smtClean="0"/>
              <a:t>use of Social Media as a corporation/business identity.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Justify the use  </a:t>
            </a:r>
            <a:r>
              <a:rPr lang="en-US" dirty="0" smtClean="0"/>
              <a:t>of Social Media as a marketing tool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 of the Project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807144" cy="5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Course developed into 5 Modules covering Content Delivery, </a:t>
            </a:r>
            <a:r>
              <a:rPr lang="en-US" dirty="0" smtClean="0"/>
              <a:t> Discussion </a:t>
            </a:r>
            <a:r>
              <a:rPr lang="en-US" dirty="0" smtClean="0"/>
              <a:t>Threads, </a:t>
            </a:r>
            <a:r>
              <a:rPr lang="en-US" dirty="0" smtClean="0"/>
              <a:t>group and individual social media exploration </a:t>
            </a:r>
            <a:r>
              <a:rPr lang="en-US" dirty="0" smtClean="0"/>
              <a:t>and </a:t>
            </a:r>
            <a:r>
              <a:rPr lang="en-US" dirty="0" smtClean="0"/>
              <a:t>end of module assessments.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557143" cy="53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 Pages </a:t>
            </a:r>
            <a:r>
              <a:rPr lang="en-US" dirty="0" smtClean="0"/>
              <a:t>with Embedded Multimedia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5859566" cy="53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Discussion </a:t>
            </a:r>
            <a:r>
              <a:rPr lang="en-US" dirty="0" smtClean="0"/>
              <a:t>Threads </a:t>
            </a:r>
            <a:r>
              <a:rPr lang="en-US" dirty="0" smtClean="0"/>
              <a:t>Developed with Specific </a:t>
            </a:r>
            <a:r>
              <a:rPr lang="en-US" dirty="0" smtClean="0"/>
              <a:t>G</a:t>
            </a:r>
            <a:r>
              <a:rPr lang="en-US" dirty="0" smtClean="0"/>
              <a:t>uidelines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161892" cy="58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Projects </a:t>
            </a:r>
            <a:r>
              <a:rPr lang="en-US" dirty="0" smtClean="0"/>
              <a:t>Developed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285" y="1100857"/>
            <a:ext cx="7535715" cy="57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 and Post Module Quizzes Created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6447176" cy="543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52400"/>
            <a:ext cx="327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Assessments Created </a:t>
            </a:r>
            <a:r>
              <a:rPr lang="en-US" dirty="0" smtClean="0"/>
              <a:t>Developed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6400800" cy="55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28600"/>
            <a:ext cx="538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Sequencing of </a:t>
            </a:r>
            <a:r>
              <a:rPr lang="en-US" dirty="0" smtClean="0"/>
              <a:t>Learning enforced with </a:t>
            </a:r>
            <a:r>
              <a:rPr lang="en-US" dirty="0" smtClean="0"/>
              <a:t>Course Checklist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</TotalTime>
  <Words>101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D2L- e-learning Course Build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 Perea</dc:creator>
  <cp:lastModifiedBy>Brenda M. Perea</cp:lastModifiedBy>
  <cp:revision>13</cp:revision>
  <dcterms:created xsi:type="dcterms:W3CDTF">2011-11-03T15:32:26Z</dcterms:created>
  <dcterms:modified xsi:type="dcterms:W3CDTF">2013-05-03T00:24:29Z</dcterms:modified>
</cp:coreProperties>
</file>